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5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7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194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57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136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2045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04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952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1071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2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405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850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30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48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36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13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09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530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BC031-E781-43FF-B0F2-60334A856D4A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7124D6-539B-48BB-AA36-D4DE5A5A9F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7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  <p:sldLayoutId id="2147484107" r:id="rId12"/>
    <p:sldLayoutId id="2147484108" r:id="rId13"/>
    <p:sldLayoutId id="2147484109" r:id="rId14"/>
    <p:sldLayoutId id="2147484110" r:id="rId15"/>
    <p:sldLayoutId id="21474841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://www.moetiknaardedokter.nl/" TargetMode="External"/><Relationship Id="rId7" Type="http://schemas.openxmlformats.org/officeDocument/2006/relationships/image" Target="../media/image14.png"/><Relationship Id="rId2" Type="http://schemas.openxmlformats.org/officeDocument/2006/relationships/hyperlink" Target="http://www.thuisarts.nl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dekonnectkever.nl/" TargetMode="External"/><Relationship Id="rId5" Type="http://schemas.openxmlformats.org/officeDocument/2006/relationships/hyperlink" Target="https://mijnpositievegezondheid.nl/" TargetMode="External"/><Relationship Id="rId4" Type="http://schemas.openxmlformats.org/officeDocument/2006/relationships/hyperlink" Target="http://www.keuzehulp.info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huisartsenpraktijkgennep.uwartsonline.nl/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09359" y="554212"/>
            <a:ext cx="5882641" cy="2721684"/>
          </a:xfrm>
        </p:spPr>
        <p:txBody>
          <a:bodyPr/>
          <a:lstStyle/>
          <a:p>
            <a:pPr algn="l"/>
            <a:r>
              <a:rPr lang="nl-NL" dirty="0"/>
              <a:t>Huisartsen</a:t>
            </a:r>
            <a:br>
              <a:rPr lang="nl-NL" dirty="0"/>
            </a:br>
            <a:r>
              <a:rPr lang="nl-NL" dirty="0"/>
              <a:t>praktijk</a:t>
            </a:r>
            <a:br>
              <a:rPr lang="nl-NL" dirty="0"/>
            </a:br>
            <a:r>
              <a:rPr lang="nl-NL" dirty="0"/>
              <a:t>Gennep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09359" y="3830108"/>
            <a:ext cx="3813585" cy="1096899"/>
          </a:xfrm>
        </p:spPr>
        <p:txBody>
          <a:bodyPr>
            <a:normAutofit/>
          </a:bodyPr>
          <a:lstStyle/>
          <a:p>
            <a:pPr algn="l"/>
            <a:r>
              <a:rPr lang="nl-NL" sz="2400" dirty="0"/>
              <a:t>WELKOM IN ONZE PRAKTIJK</a:t>
            </a:r>
          </a:p>
        </p:txBody>
      </p:sp>
      <p:pic>
        <p:nvPicPr>
          <p:cNvPr id="11" name="Afbeelding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1887"/>
            <a:ext cx="6309361" cy="685800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7613C94-F07D-49C5-9687-04F03DCC2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9428" y="5001305"/>
            <a:ext cx="6630919" cy="1849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839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Uitslagen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249271" y="484095"/>
            <a:ext cx="5314277" cy="554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U kunt bellen op werkdagen tussen 11.00 en 13.00 uur.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Bloedonderzoek is, tenzij anders besproken, na 2 werkdagen bekend.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Urineonderzoek na 1 dag.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Kijk in uw dossier naar uw uitslagen via onze website : www.huisartsenpraktijkgennep.uwartsonline.nl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2190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Belangrijke telefoonnummers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249271" y="602427"/>
            <a:ext cx="5314277" cy="54281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Huisartsenpraktijk Gennep: 0485 – 512317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Huisartsenpost:  024 - 3523579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err="1"/>
              <a:t>Medsen</a:t>
            </a:r>
            <a:r>
              <a:rPr lang="nl-NL" dirty="0"/>
              <a:t> apotheek Gennep: 0485 – 545500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Service apotheek </a:t>
            </a:r>
            <a:r>
              <a:rPr lang="nl-NL" dirty="0" err="1"/>
              <a:t>Niersstad</a:t>
            </a:r>
            <a:r>
              <a:rPr lang="nl-NL" dirty="0"/>
              <a:t>: 0485 – 231810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484" y="4563892"/>
            <a:ext cx="914479" cy="914479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4289" y="4563892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11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Belangrijke websites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087905" y="602427"/>
            <a:ext cx="6245704" cy="54281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2"/>
              </a:rPr>
              <a:t>www.huisartsenpraktijkgennep.uwartsonline.nl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2"/>
              </a:rPr>
              <a:t>www.thuisarts.nl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3"/>
              </a:rPr>
              <a:t>www.moetiknaardedokter.nl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4"/>
              </a:rPr>
              <a:t>www.keuzehulp.info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5"/>
              </a:rPr>
              <a:t>https://mijnpositievegezondheid.nl</a:t>
            </a: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>
                <a:hlinkClick r:id="rId6"/>
              </a:rPr>
              <a:t>www.dekonnectkever.nl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zie ook onze facebookpagina </a:t>
            </a:r>
          </a:p>
          <a:p>
            <a:pPr marL="0" indent="0" algn="ctr">
              <a:buNone/>
            </a:pPr>
            <a:r>
              <a:rPr lang="nl-NL" dirty="0"/>
              <a:t> “Huisartsenpraktijk Gennep” </a:t>
            </a:r>
          </a:p>
          <a:p>
            <a:pPr marL="0" indent="0" algn="ctr">
              <a:buNone/>
            </a:pPr>
            <a:r>
              <a:rPr lang="nl-NL" dirty="0"/>
              <a:t>voor nieuws en de meest actuele info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94289" y="4563892"/>
            <a:ext cx="914479" cy="91447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384" y="456389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68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Uw medisch dossier &amp; privacy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087905" y="301214"/>
            <a:ext cx="5346551" cy="65567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praktijk beheert uw medisch dossier minimaal voor 15 jaar en indien nodig langer.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praktijk werkt conform AVG.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Uw dossier wordt met uw toestemming of door verwijzing van de arts, gedeeld met derden (incl. de huisartsenpost).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U heeft recht van inzage in uw dossier en dat van uw kind(eren) tot 16 jaar.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Jongeren vanaf 12 jaar mogen aangeven dat hun ouder(s) niet geïnformeerd worden. De huisarts beslist uiteindelijk.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Jongeren vanaf 16 jaar zijn zelfstandig en beslissen over hun eigen dossier.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Opvragen van uitslagen in principe uitsluitend door patiënt zelf, tenzij er toestemming is gegeven/machtiging derde.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Bij uw verhuizing wordt uw dossier na uw toestemming overgedragen aan de nieuwe praktijk/huisarts. Uw dossier wordt hierna bij ons verwijderd.</a:t>
            </a:r>
          </a:p>
        </p:txBody>
      </p:sp>
    </p:spTree>
    <p:extLst>
      <p:ext uri="{BB962C8B-B14F-4D97-AF65-F5344CB8AC3E}">
        <p14:creationId xmlns:p14="http://schemas.microsoft.com/office/powerpoint/2010/main" val="4190936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Niet tevreden/   </a:t>
            </a:r>
            <a:br>
              <a:rPr lang="nl-NL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   klacht?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249271" y="602427"/>
            <a:ext cx="5314277" cy="5428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Bent u ergens niet tevreden over? Laat het ons weten: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Mondeling bij één van onze medewerkers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Schriftelijk via het klachtenformulier. Deze is te downloaden via onze website.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Wij nemen uw klacht serieus en zullen deze met u bespreken. </a:t>
            </a:r>
          </a:p>
          <a:p>
            <a:pPr marL="0" indent="0">
              <a:buNone/>
            </a:pPr>
            <a:r>
              <a:rPr lang="nl-NL" dirty="0"/>
              <a:t>Als u niet tevreden bent over de afhandeling van uw klacht kunt u zich melden bij de regionale commissie voor klachten &amp; geschillen, SKGE.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8371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Hoe kan ik mij inschrijven in de praktijk?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249271" y="602427"/>
            <a:ext cx="5314277" cy="5428179"/>
          </a:xfrm>
        </p:spPr>
        <p:txBody>
          <a:bodyPr>
            <a:normAutofit/>
          </a:bodyPr>
          <a:lstStyle/>
          <a:p>
            <a:pPr>
              <a:buSzPct val="100000"/>
              <a:buFont typeface="+mj-lt"/>
              <a:buAutoNum type="arabicPeriod"/>
            </a:pPr>
            <a:r>
              <a:rPr lang="nl-NL" sz="2000" dirty="0"/>
              <a:t>Geef bij uw huidige huisarts aan dat u zich heeft ingeschreven bij een nieuwe huisarts</a:t>
            </a:r>
          </a:p>
          <a:p>
            <a:pPr>
              <a:buFont typeface="+mj-lt"/>
              <a:buAutoNum type="arabicPeriod"/>
            </a:pPr>
            <a:endParaRPr lang="nl-NL" sz="100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nl-NL" sz="2000" dirty="0"/>
              <a:t>Lever onderstaande formulieren ingevuld bij ons 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800" dirty="0"/>
              <a:t>Inschrijfformulier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800" dirty="0"/>
              <a:t>Toestemmingsformulier LSP </a:t>
            </a:r>
          </a:p>
        </p:txBody>
      </p:sp>
    </p:spTree>
    <p:extLst>
      <p:ext uri="{BB962C8B-B14F-4D97-AF65-F5344CB8AC3E}">
        <p14:creationId xmlns:p14="http://schemas.microsoft.com/office/powerpoint/2010/main" val="14374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65177" cy="486071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01214" y="1914862"/>
            <a:ext cx="3849649" cy="699246"/>
          </a:xfrm>
        </p:spPr>
        <p:txBody>
          <a:bodyPr/>
          <a:lstStyle/>
          <a:p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Onze Praktijk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150864" y="387274"/>
            <a:ext cx="5724656" cy="6390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Wij streven naar hoogwaardige en doelmatige huisartsenzorg, waarbij uw hulpvraag centraal staat. </a:t>
            </a:r>
          </a:p>
          <a:p>
            <a:pPr marL="0" indent="0">
              <a:buNone/>
            </a:pPr>
            <a:r>
              <a:rPr lang="nl-NL" dirty="0"/>
              <a:t>Ons doel is te zorgen dat u (weer) beter in het leven staat, met minder beperkingen door lichamelijke- en/of psychische problemen.</a:t>
            </a:r>
          </a:p>
          <a:p>
            <a:pPr marL="0" indent="0">
              <a:buNone/>
            </a:pPr>
            <a:r>
              <a:rPr lang="nl-NL" dirty="0"/>
              <a:t>Naast het verlichten van lichamelijk en psychisch ongemak, willen wij het zelf-oplossend vermogen van onze patiënten stimuleren. </a:t>
            </a:r>
          </a:p>
          <a:p>
            <a:pPr marL="0" indent="0">
              <a:buNone/>
            </a:pPr>
            <a:r>
              <a:rPr lang="nl-NL" dirty="0"/>
              <a:t>Wij richten ons op het vermogen van patiënten om zich enerzijds aan te passen aan hun beperkingen en anderzijds eigen regie te voeren, in het licht van de lichamelijke, emotionele- en sociale uitdagingen van het leven.</a:t>
            </a:r>
          </a:p>
          <a:p>
            <a:pPr marL="0" indent="0">
              <a:buNone/>
            </a:pPr>
            <a:r>
              <a:rPr lang="nl-NL" dirty="0"/>
              <a:t>Wij werken volgens het gedachtegoed ‘positieve gezondheid’.</a:t>
            </a:r>
          </a:p>
          <a:p>
            <a:pPr marL="0" indent="0">
              <a:buNone/>
            </a:pPr>
            <a:r>
              <a:rPr lang="nl-NL" dirty="0"/>
              <a:t>We zijn een opleidingspraktijk: wij begeleiden dokters (</a:t>
            </a:r>
            <a:r>
              <a:rPr lang="nl-NL" dirty="0" err="1"/>
              <a:t>co-assistenten</a:t>
            </a:r>
            <a:r>
              <a:rPr lang="nl-NL" dirty="0"/>
              <a:t>), huisartsen-, doktersassistentes-, praktijkondersteuners- in opleiding.</a:t>
            </a:r>
          </a:p>
        </p:txBody>
      </p:sp>
    </p:spTree>
    <p:extLst>
      <p:ext uri="{BB962C8B-B14F-4D97-AF65-F5344CB8AC3E}">
        <p14:creationId xmlns:p14="http://schemas.microsoft.com/office/powerpoint/2010/main" val="159001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961AB6D3-23C5-27A8-49BD-095BABEA12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742334" y="3971366"/>
            <a:ext cx="1081364" cy="1654276"/>
          </a:xfrm>
          <a:prstGeom prst="rect">
            <a:avLst/>
          </a:prstGeom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BE0E2833-23B3-2DA7-E2A0-609EF8EB7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978" y="3989299"/>
            <a:ext cx="1091357" cy="163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806A809-89B6-5689-5FB2-50DB63E0F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534121" y="3998992"/>
            <a:ext cx="1091358" cy="163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8CA2D1ED-2F02-95C3-179C-4616369D9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371" y="2336673"/>
            <a:ext cx="1105360" cy="1657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D0C4C4A-3CAA-405E-5976-9AB59D83C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682" y="2372267"/>
            <a:ext cx="1091358" cy="163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2DC67F5-4A00-562C-E375-38126EA7B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010" y="2344562"/>
            <a:ext cx="1105360" cy="1657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1312432" y="609600"/>
            <a:ext cx="7961569" cy="1320800"/>
          </a:xfrm>
        </p:spPr>
        <p:txBody>
          <a:bodyPr/>
          <a:lstStyle/>
          <a:p>
            <a:pPr algn="ctr"/>
            <a:r>
              <a:rPr lang="nl-NL" dirty="0"/>
              <a:t>Ons team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>
          <a:xfrm>
            <a:off x="331498" y="1728123"/>
            <a:ext cx="3153977" cy="576262"/>
          </a:xfrm>
        </p:spPr>
        <p:txBody>
          <a:bodyPr/>
          <a:lstStyle/>
          <a:p>
            <a:pPr algn="ctr"/>
            <a:r>
              <a:rPr lang="nl-NL" dirty="0">
                <a:solidFill>
                  <a:schemeClr val="bg1">
                    <a:lumMod val="65000"/>
                  </a:schemeClr>
                </a:solidFill>
              </a:rPr>
              <a:t>manager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half" idx="2"/>
          </p:nvPr>
        </p:nvSpPr>
        <p:spPr>
          <a:xfrm>
            <a:off x="323432" y="2445409"/>
            <a:ext cx="3153977" cy="41240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l-NL" sz="1700" dirty="0" err="1"/>
              <a:t>Negar</a:t>
            </a:r>
            <a:r>
              <a:rPr lang="nl-NL" sz="1700" dirty="0"/>
              <a:t> </a:t>
            </a:r>
            <a:r>
              <a:rPr lang="nl-NL" sz="1700" dirty="0" err="1"/>
              <a:t>Danaie</a:t>
            </a:r>
            <a:endParaRPr lang="nl-NL" sz="1700" dirty="0"/>
          </a:p>
        </p:txBody>
      </p:sp>
      <p:sp>
        <p:nvSpPr>
          <p:cNvPr id="14" name="Tekstvak 13"/>
          <p:cNvSpPr txBox="1"/>
          <p:nvPr/>
        </p:nvSpPr>
        <p:spPr>
          <a:xfrm>
            <a:off x="4453666" y="3087445"/>
            <a:ext cx="3356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3831311" y="1816425"/>
            <a:ext cx="3216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>
                    <a:lumMod val="65000"/>
                  </a:schemeClr>
                </a:solidFill>
              </a:rPr>
              <a:t>praktijkondersteuners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3777679" y="2445409"/>
            <a:ext cx="33798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b="1" dirty="0" err="1">
                <a:solidFill>
                  <a:schemeClr val="accent2">
                    <a:lumMod val="50000"/>
                  </a:schemeClr>
                </a:solidFill>
              </a:rPr>
              <a:t>Somatiek</a:t>
            </a:r>
            <a:endParaRPr lang="nl-NL" sz="17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Angelien</a:t>
            </a: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Liefrink</a:t>
            </a: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Miranda </a:t>
            </a:r>
            <a:r>
              <a:rPr lang="nl-NL" sz="1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Ermers</a:t>
            </a:r>
            <a:endParaRPr lang="nl-NL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endParaRPr lang="nl-NL" sz="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b="1" dirty="0">
                <a:solidFill>
                  <a:schemeClr val="accent2">
                    <a:lumMod val="50000"/>
                  </a:schemeClr>
                </a:solidFill>
              </a:rPr>
              <a:t>GGZ</a:t>
            </a:r>
            <a:endParaRPr lang="nl-NL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Ineke Batist</a:t>
            </a: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Sara Fransen</a:t>
            </a: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Sandy Schenker </a:t>
            </a: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Eveline </a:t>
            </a:r>
            <a:r>
              <a:rPr lang="nl-NL" sz="17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Huijbrechts</a:t>
            </a:r>
            <a:r>
              <a:rPr lang="nl-N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(jeugd)</a:t>
            </a: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endParaRPr lang="nl-N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endParaRPr lang="nl-N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457200">
              <a:spcBef>
                <a:spcPts val="1000"/>
              </a:spcBef>
              <a:buClr>
                <a:schemeClr val="accent1"/>
              </a:buClr>
              <a:buSzPct val="80000"/>
            </a:pPr>
            <a:endParaRPr lang="nl-N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kstvak 19"/>
          <p:cNvSpPr txBox="1"/>
          <p:nvPr/>
        </p:nvSpPr>
        <p:spPr>
          <a:xfrm>
            <a:off x="8387746" y="1856781"/>
            <a:ext cx="2786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>
                    <a:lumMod val="65000"/>
                  </a:schemeClr>
                </a:solidFill>
              </a:rPr>
              <a:t>huisartsen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9702403" y="3749098"/>
            <a:ext cx="11212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1" dirty="0">
                <a:solidFill>
                  <a:schemeClr val="bg1"/>
                </a:solidFill>
              </a:rPr>
              <a:t>T. </a:t>
            </a:r>
            <a:r>
              <a:rPr lang="nl-NL" sz="1000" b="1" dirty="0" err="1">
                <a:solidFill>
                  <a:schemeClr val="bg1"/>
                </a:solidFill>
              </a:rPr>
              <a:t>Nijst</a:t>
            </a:r>
            <a:endParaRPr lang="nl-NL" sz="1000" b="1" dirty="0">
              <a:solidFill>
                <a:schemeClr val="bg1"/>
              </a:solidFill>
            </a:endParaRPr>
          </a:p>
        </p:txBody>
      </p:sp>
      <p:sp>
        <p:nvSpPr>
          <p:cNvPr id="22" name="Tekstvak 21"/>
          <p:cNvSpPr txBox="1"/>
          <p:nvPr/>
        </p:nvSpPr>
        <p:spPr>
          <a:xfrm>
            <a:off x="8667771" y="3753444"/>
            <a:ext cx="1248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chemeClr val="bg1"/>
                </a:solidFill>
              </a:rPr>
              <a:t>M. van den Dool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7457778" y="3763696"/>
            <a:ext cx="12575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1" dirty="0">
                <a:solidFill>
                  <a:schemeClr val="bg1"/>
                </a:solidFill>
              </a:rPr>
              <a:t>B. de Beijer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8671181" y="5379420"/>
            <a:ext cx="11212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1" dirty="0">
                <a:solidFill>
                  <a:schemeClr val="bg1"/>
                </a:solidFill>
              </a:rPr>
              <a:t>M. </a:t>
            </a:r>
            <a:r>
              <a:rPr lang="nl-NL" sz="1000" b="1" dirty="0" err="1">
                <a:solidFill>
                  <a:schemeClr val="bg1"/>
                </a:solidFill>
              </a:rPr>
              <a:t>Sinel</a:t>
            </a:r>
            <a:endParaRPr lang="nl-NL" sz="1000" b="1" dirty="0">
              <a:solidFill>
                <a:schemeClr val="bg1"/>
              </a:solidFill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9734370" y="5376159"/>
            <a:ext cx="1068593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1" dirty="0">
                <a:solidFill>
                  <a:schemeClr val="bg1"/>
                </a:solidFill>
              </a:rPr>
              <a:t>M. Verhagen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7594166" y="5400165"/>
            <a:ext cx="1097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chemeClr val="bg1"/>
                </a:solidFill>
              </a:rPr>
              <a:t>A. Parlevliet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66505D8-69F9-A06C-96DE-DDD5DE57F753}"/>
              </a:ext>
            </a:extLst>
          </p:cNvPr>
          <p:cNvSpPr txBox="1"/>
          <p:nvPr/>
        </p:nvSpPr>
        <p:spPr>
          <a:xfrm>
            <a:off x="7473161" y="5840574"/>
            <a:ext cx="167983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700" dirty="0"/>
              <a:t>B. Westerbeek</a:t>
            </a:r>
          </a:p>
        </p:txBody>
      </p:sp>
    </p:spTree>
    <p:extLst>
      <p:ext uri="{BB962C8B-B14F-4D97-AF65-F5344CB8AC3E}">
        <p14:creationId xmlns:p14="http://schemas.microsoft.com/office/powerpoint/2010/main" val="414044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4023361" cy="48839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01214" y="1914862"/>
            <a:ext cx="4023361" cy="699246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Praktijkinformatie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301214" y="2818504"/>
            <a:ext cx="4023361" cy="23128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r>
              <a:rPr lang="nl-NL" sz="1400" dirty="0"/>
              <a:t>Adres: Europaplein 3, 6591 AV Gennep</a:t>
            </a:r>
          </a:p>
          <a:p>
            <a:pPr marL="0" indent="0">
              <a:buNone/>
            </a:pPr>
            <a:r>
              <a:rPr lang="nl-NL" sz="1400" dirty="0"/>
              <a:t>Telefoon: 0485 – 512317</a:t>
            </a:r>
          </a:p>
          <a:p>
            <a:pPr marL="0" indent="0">
              <a:buNone/>
            </a:pPr>
            <a:r>
              <a:rPr lang="nl-NL" sz="1400" dirty="0"/>
              <a:t>www.huisartsenpraktijkgennep.uwartsonline.nl</a:t>
            </a:r>
          </a:p>
          <a:p>
            <a:pPr marL="0" indent="0">
              <a:buNone/>
            </a:pPr>
            <a:r>
              <a:rPr lang="nl-NL" sz="1400" dirty="0"/>
              <a:t>e-mail: praktijkgennep@ezorg.nl</a:t>
            </a:r>
          </a:p>
          <a:p>
            <a:pPr marL="0" indent="0">
              <a:buNone/>
            </a:pPr>
            <a:r>
              <a:rPr lang="nl-NL" sz="1400" dirty="0"/>
              <a:t>Facebook: </a:t>
            </a:r>
            <a:r>
              <a:rPr lang="nl-NL" sz="1400" dirty="0" err="1"/>
              <a:t>huisartsenpraktijkgennep</a:t>
            </a:r>
            <a:endParaRPr lang="nl-NL" sz="1400" dirty="0"/>
          </a:p>
          <a:p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615031" y="387275"/>
            <a:ext cx="5174427" cy="5654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Bereikbaar: </a:t>
            </a:r>
          </a:p>
          <a:p>
            <a:pPr marL="0" indent="0">
              <a:buNone/>
            </a:pPr>
            <a:r>
              <a:rPr lang="nl-NL" dirty="0"/>
              <a:t>Maandag – vrijdag	: 	08.00  - 	17.00 uur</a:t>
            </a:r>
          </a:p>
          <a:p>
            <a:pPr marL="0" indent="0">
              <a:buNone/>
            </a:pPr>
            <a:r>
              <a:rPr lang="nl-NL" dirty="0"/>
              <a:t>Pauze			: 	13.00  -  13.30 uur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50000"/>
                  </a:schemeClr>
                </a:solidFill>
              </a:rPr>
              <a:t>SPOEDlijn:</a:t>
            </a:r>
          </a:p>
          <a:p>
            <a:pPr marL="0" indent="0">
              <a:buNone/>
            </a:pPr>
            <a:r>
              <a:rPr lang="nl-NL" dirty="0"/>
              <a:t>Tijdens praktijkuren: 0485-512317,  kies 1</a:t>
            </a:r>
          </a:p>
          <a:p>
            <a:pPr marL="0" indent="0">
              <a:buNone/>
            </a:pPr>
            <a:r>
              <a:rPr lang="nl-NL" dirty="0"/>
              <a:t>Buiten kantooruren: 0243523579 (Denk aan uw verzekeringsgegevens)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Online (middels uw account via onze website) voor: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Herhaalreceptuur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 afspraken maken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e-consult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inzage in uw dossier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1421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3638" y="1796527"/>
            <a:ext cx="3808207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U heeft een vraag aan de huisarts 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150862" y="387276"/>
            <a:ext cx="6176479" cy="565408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nl-NL" sz="2000" b="1" dirty="0"/>
              <a:t>Bel</a:t>
            </a:r>
            <a:r>
              <a:rPr lang="nl-NL" sz="2000" dirty="0"/>
              <a:t> </a:t>
            </a:r>
            <a:r>
              <a:rPr lang="nl-NL" sz="2000" b="1" dirty="0"/>
              <a:t>0485 – 512317 </a:t>
            </a:r>
            <a:r>
              <a:rPr lang="nl-NL" sz="2000" dirty="0"/>
              <a:t>en kies optie: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nl-NL" sz="2000" dirty="0"/>
              <a:t>1: SPOED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nl-NL" sz="2000" dirty="0"/>
              <a:t>2: herhaalrecepten (vanaf 10.00 uur)</a:t>
            </a:r>
          </a:p>
          <a:p>
            <a:pPr marL="0" indent="0">
              <a:spcBef>
                <a:spcPts val="600"/>
              </a:spcBef>
              <a:buNone/>
            </a:pPr>
            <a:endParaRPr lang="nl-NL" sz="100" dirty="0"/>
          </a:p>
          <a:p>
            <a:pPr marL="0" indent="0">
              <a:spcBef>
                <a:spcPts val="0"/>
              </a:spcBef>
              <a:buNone/>
            </a:pPr>
            <a:r>
              <a:rPr lang="nl-NL" sz="2000" dirty="0"/>
              <a:t>3: Afspraak maken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2000" dirty="0"/>
              <a:t>   (tussen 8.00-13.00 uur en 14.30 – 17.00)</a:t>
            </a:r>
          </a:p>
          <a:p>
            <a:pPr marL="0" indent="0">
              <a:buNone/>
            </a:pPr>
            <a:r>
              <a:rPr lang="nl-NL" dirty="0"/>
              <a:t>Opties keuze 3: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Advies via onze doktersassistenten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Consult op de praktijk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Telefonisch consult: u wordt ‘s middags gebeld door de arts. U wordt anoniem gebeld.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Visite afspraak (tot 11.00 kunt u hiervoor een afspraak maken): de huisarts komt u thuis bezoeken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 marL="457200" indent="-457200">
              <a:buSzPct val="100000"/>
              <a:buFont typeface="+mj-lt"/>
              <a:buAutoNum type="arabicPeriod" startAt="2"/>
            </a:pPr>
            <a:r>
              <a:rPr lang="nl-NL" sz="2000" dirty="0"/>
              <a:t>Ga naar </a:t>
            </a:r>
            <a:r>
              <a:rPr lang="nl-NL" sz="2000" dirty="0">
                <a:solidFill>
                  <a:schemeClr val="tx1"/>
                </a:solidFill>
                <a:hlinkClick r:id="rId2"/>
              </a:rPr>
              <a:t>www.huisartsenpraktijkgennep.uwartsonline.nl</a:t>
            </a:r>
            <a:endParaRPr lang="nl-NL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sz="2000" dirty="0"/>
              <a:t>S</a:t>
            </a:r>
            <a:r>
              <a:rPr lang="nl-NL" dirty="0"/>
              <a:t>tel via uw account uw vraag middels een </a:t>
            </a:r>
            <a:r>
              <a:rPr lang="nl-NL" b="1" dirty="0" err="1"/>
              <a:t>econsult</a:t>
            </a:r>
            <a:r>
              <a:rPr lang="nl-NL" dirty="0"/>
              <a:t> of maak </a:t>
            </a:r>
            <a:r>
              <a:rPr lang="nl-NL" b="1" dirty="0"/>
              <a:t>online </a:t>
            </a:r>
            <a:r>
              <a:rPr lang="nl-NL" dirty="0"/>
              <a:t>een </a:t>
            </a:r>
            <a:r>
              <a:rPr lang="nl-NL" b="1" dirty="0"/>
              <a:t>afspraak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32" y="4585407"/>
            <a:ext cx="914479" cy="914479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0501" y="4585406"/>
            <a:ext cx="914479" cy="91447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4397" y="458540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38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3638" y="1796527"/>
            <a:ext cx="3808207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Praktijk</a:t>
            </a:r>
            <a:br>
              <a:rPr lang="nl-NL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ondersteuning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150863" y="494852"/>
            <a:ext cx="5638596" cy="554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Gespecialiseerde praktijkmedewerkers voor vragen en consult in geval van onderstaande aandoeningen: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Diabetes (suikerziekte)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Astma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COPD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Hoge Bloeddruk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Begeleiding stopen met roken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Geestelijke Gezondheidszorg (GGZ) Ondersteuning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438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4"/>
            <a:ext cx="3700631" cy="564776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3638" y="1796527"/>
            <a:ext cx="3808207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Dokters-</a:t>
            </a:r>
            <a:br>
              <a:rPr lang="nl-NL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assistenten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150863" y="387275"/>
            <a:ext cx="5251321" cy="6056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De assistenten hebben een verrichten spreekuur. U kunt o.a. met hen een afspraak maken voor: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Bloedprikken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Urine controle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Wratten behandelen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Wondcontroles/ hechtingen verwijderen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Uitstrijkjes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Injecties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Oren uitspuiten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 de assistenten kunt u terecht voor medische informatie en met vragen over de praktijkorganisatie. U kunt hen bellen voor verwijsbrieven en herhaalrecepten. Voor uitslagen van onderzoeken kunt u hen bellen tussen 11.00 en 13.00 uur.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2658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Herhaalreceptuur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150863" y="494852"/>
            <a:ext cx="5638596" cy="5546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Online: via de praktijkwebsite, eerst account aanmaken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Brievenbus (etiket of doosje erin doen)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Telefonisch via receptenlijn 0485-512317, kies 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Telefonisch via assistente 0485-512317, kies 3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Bestel tijdig uw medicijnen: de verwerking van recepten duurt circa 2 werkdagen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44" y="4679498"/>
            <a:ext cx="914479" cy="914479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6517" y="4563891"/>
            <a:ext cx="914479" cy="91447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7942" y="4679497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09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301214" y="387275"/>
            <a:ext cx="3700631" cy="520670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5154" y="1796527"/>
            <a:ext cx="3786692" cy="817581"/>
          </a:xfrm>
        </p:spPr>
        <p:txBody>
          <a:bodyPr>
            <a:noAutofit/>
          </a:bodyPr>
          <a:lstStyle/>
          <a:p>
            <a:pPr algn="ctr"/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Onderzoeken</a:t>
            </a:r>
            <a:br>
              <a:rPr lang="nl-NL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nl-NL" dirty="0">
                <a:solidFill>
                  <a:schemeClr val="bg1">
                    <a:lumMod val="85000"/>
                  </a:schemeClr>
                </a:solidFill>
              </a:rPr>
              <a:t>in onze prikkamer en ons laboratorium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249271" y="484095"/>
            <a:ext cx="5604734" cy="554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Bloedafname: </a:t>
            </a:r>
          </a:p>
          <a:p>
            <a:pPr marL="0" indent="0">
              <a:buNone/>
            </a:pPr>
            <a:r>
              <a:rPr lang="nl-NL" dirty="0"/>
              <a:t>In de prikkamer op de praktijk, op werkdagen van 8.00 – 10 uur op afspraak.</a:t>
            </a:r>
          </a:p>
          <a:p>
            <a:pPr marL="0" indent="0">
              <a:buNone/>
            </a:pPr>
            <a:endParaRPr lang="nl-NL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nl-NL" dirty="0" err="1">
                <a:solidFill>
                  <a:schemeClr val="accent1">
                    <a:lumMod val="50000"/>
                  </a:schemeClr>
                </a:solidFill>
              </a:rPr>
              <a:t>Urine-onderzoek</a:t>
            </a:r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Ochtendurine kunt u vóór 10.00 uur inleveren via een doorgeefluik in het portaal.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Bewaar de urine thuis in de koelkast.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Voorzie het potje van uw naam, adres en geboortedatum.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Graag het formulier invullen welke bij het doorgeefluik ligt. </a:t>
            </a:r>
          </a:p>
          <a:p>
            <a:pPr marL="0" indent="0">
              <a:buNone/>
            </a:pPr>
            <a:r>
              <a:rPr lang="nl-NL" dirty="0"/>
              <a:t>Een urinepotje kunt u kosteloos pakken in het portaal van de huisartsenpraktijk. </a:t>
            </a:r>
          </a:p>
        </p:txBody>
      </p:sp>
    </p:spTree>
    <p:extLst>
      <p:ext uri="{BB962C8B-B14F-4D97-AF65-F5344CB8AC3E}">
        <p14:creationId xmlns:p14="http://schemas.microsoft.com/office/powerpoint/2010/main" val="10452422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1011</Words>
  <Application>Microsoft Office PowerPoint</Application>
  <PresentationFormat>Breedbeeld</PresentationFormat>
  <Paragraphs>149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1" baseType="lpstr">
      <vt:lpstr>Arial</vt:lpstr>
      <vt:lpstr>Courier New</vt:lpstr>
      <vt:lpstr>Trebuchet MS</vt:lpstr>
      <vt:lpstr>Wingdings</vt:lpstr>
      <vt:lpstr>Wingdings 3</vt:lpstr>
      <vt:lpstr>Facet</vt:lpstr>
      <vt:lpstr>Huisartsen praktijk Gennep</vt:lpstr>
      <vt:lpstr>Onze Praktijk</vt:lpstr>
      <vt:lpstr>Ons team</vt:lpstr>
      <vt:lpstr>Praktijkinformatie</vt:lpstr>
      <vt:lpstr>U heeft een vraag aan de huisarts </vt:lpstr>
      <vt:lpstr>Praktijk ondersteuning</vt:lpstr>
      <vt:lpstr>Dokters- assistenten</vt:lpstr>
      <vt:lpstr>Herhaalreceptuur</vt:lpstr>
      <vt:lpstr>Onderzoeken in onze prikkamer en ons laboratorium</vt:lpstr>
      <vt:lpstr>Uitslagen</vt:lpstr>
      <vt:lpstr>Belangrijke telefoonnummers</vt:lpstr>
      <vt:lpstr>Belangrijke websites</vt:lpstr>
      <vt:lpstr>Uw medisch dossier &amp; privacy</vt:lpstr>
      <vt:lpstr>Niet tevreden/       klacht?</vt:lpstr>
      <vt:lpstr>Hoe kan ik mij inschrijven in de praktijk?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Huisartsen praktijk Gennep</dc:title>
  <dc:creator>Fam. Bouman</dc:creator>
  <cp:lastModifiedBy>Mijke Bouman - Verhagen</cp:lastModifiedBy>
  <cp:revision>49</cp:revision>
  <dcterms:created xsi:type="dcterms:W3CDTF">2020-11-29T06:58:41Z</dcterms:created>
  <dcterms:modified xsi:type="dcterms:W3CDTF">2025-10-04T11:08:06Z</dcterms:modified>
</cp:coreProperties>
</file>